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1" r:id="rId6"/>
    <p:sldId id="268" r:id="rId7"/>
    <p:sldId id="263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21E47-6639-469F-9FBE-546649E90B9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32597-E9E4-4B42-9555-F2F32E9DC6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2298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5894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047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7372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1138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8528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01CB53-5879-40D9-8C51-CE647E2DE2A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67401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735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6AE-9E95-49AC-AC3E-91E74CF159F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0B02-EBE2-468D-AE45-7841A66FD8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6AE-9E95-49AC-AC3E-91E74CF159F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0B02-EBE2-468D-AE45-7841A66FD8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6AE-9E95-49AC-AC3E-91E74CF159F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0B02-EBE2-468D-AE45-7841A66FD8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6AE-9E95-49AC-AC3E-91E74CF159F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0B02-EBE2-468D-AE45-7841A66FD8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6AE-9E95-49AC-AC3E-91E74CF159F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0B02-EBE2-468D-AE45-7841A66FD8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6AE-9E95-49AC-AC3E-91E74CF159F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0B02-EBE2-468D-AE45-7841A66FD8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6AE-9E95-49AC-AC3E-91E74CF159F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0B02-EBE2-468D-AE45-7841A66FD8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6AE-9E95-49AC-AC3E-91E74CF159F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0B02-EBE2-468D-AE45-7841A66FD8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6AE-9E95-49AC-AC3E-91E74CF159F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0B02-EBE2-468D-AE45-7841A66FD8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6AE-9E95-49AC-AC3E-91E74CF159F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0B02-EBE2-468D-AE45-7841A66FD8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6AE-9E95-49AC-AC3E-91E74CF159F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0B02-EBE2-468D-AE45-7841A66FD85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606AE-9E95-49AC-AC3E-91E74CF159F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C0B02-EBE2-468D-AE45-7841A66FD855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With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91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83568" y="2924944"/>
            <a:ext cx="8098160" cy="201622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with us God when we are in trouble,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Protect all those who know and love your holy name.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with us God when we are in trouble,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Protect all those who know and love your hold name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0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With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91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683568" y="2474894"/>
            <a:ext cx="8174360" cy="19082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who live in the shelter of Yahweh,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who rest in the arms of our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say to God, “You are our safety,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trust you, you are our God!”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683568" y="2420888"/>
            <a:ext cx="8098160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with us God when we are in trouble,</a:t>
            </a:r>
          </a:p>
          <a:p>
            <a:pPr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Protect all those who know and love your holy name.</a:t>
            </a:r>
          </a:p>
          <a:p>
            <a:pPr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with us God when we are in trouble,</a:t>
            </a:r>
          </a:p>
          <a:p>
            <a:pPr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Protect all those who know and love your hold name.</a:t>
            </a:r>
            <a:endParaRPr lang="en-AU" sz="2800" b="1" dirty="0" smtClean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  <a:defRPr/>
            </a:pPr>
            <a:endParaRPr lang="en-US" sz="20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755576" y="2454120"/>
            <a:ext cx="8083624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No evil will fall upon us,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No terror will strike our homes.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God will command the angels to watch over us,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To guard us everywhere we go</a:t>
            </a: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.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683568" y="2420888"/>
            <a:ext cx="8098160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with us God when we are in trouble,</a:t>
            </a:r>
          </a:p>
          <a:p>
            <a:pPr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Protect all those who know and love your holy name.</a:t>
            </a:r>
          </a:p>
          <a:p>
            <a:pPr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with us God when we are in trouble,</a:t>
            </a:r>
          </a:p>
          <a:p>
            <a:pPr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Protect all those who know and love your hold name.</a:t>
            </a:r>
            <a:endParaRPr lang="en-AU" sz="2800" b="1" dirty="0" smtClean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90000"/>
              </a:lnSpc>
              <a:buFont typeface="Wingdings" charset="0"/>
              <a:buNone/>
              <a:defRPr/>
            </a:pPr>
            <a:endParaRPr lang="en-US" sz="20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5858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755576" y="2418116"/>
            <a:ext cx="8083624" cy="202176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you love me and truly know my name,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will rescue you and keep you safe.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Call out to me when you are in trouble,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will keep you safe</a:t>
            </a: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.</a:t>
            </a: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83568" y="2924944"/>
            <a:ext cx="8098160" cy="201622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with us God when we are in trouble,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Protect all those who know and love your holy name.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with us God when we are in trouble,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Protect all those who know and love your hold name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0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Be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With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91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03042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301</Words>
  <Application>Microsoft Office PowerPoint</Application>
  <PresentationFormat>On-screen Show (4:3)</PresentationFormat>
  <Paragraphs>41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2015-08-09T05:56:24Z</dcterms:created>
  <dcterms:modified xsi:type="dcterms:W3CDTF">2016-02-04T05:51:23Z</dcterms:modified>
</cp:coreProperties>
</file>